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0"/>
  </p:notesMasterIdLst>
  <p:handoutMasterIdLst>
    <p:handoutMasterId r:id="rId21"/>
  </p:handoutMasterIdLst>
  <p:sldIdLst>
    <p:sldId id="256" r:id="rId5"/>
    <p:sldId id="2147480740" r:id="rId6"/>
    <p:sldId id="2147480764" r:id="rId7"/>
    <p:sldId id="824" r:id="rId8"/>
    <p:sldId id="2147480786" r:id="rId9"/>
    <p:sldId id="2147480765" r:id="rId10"/>
    <p:sldId id="2147480775" r:id="rId11"/>
    <p:sldId id="2147480781" r:id="rId12"/>
    <p:sldId id="2147480783" r:id="rId13"/>
    <p:sldId id="2147480778" r:id="rId14"/>
    <p:sldId id="4668" r:id="rId15"/>
    <p:sldId id="2147480779" r:id="rId16"/>
    <p:sldId id="2147480788" r:id="rId17"/>
    <p:sldId id="2147480789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65"/>
            <p14:sldId id="2147480775"/>
            <p14:sldId id="2147480781"/>
            <p14:sldId id="2147480783"/>
            <p14:sldId id="2147480778"/>
            <p14:sldId id="4668"/>
            <p14:sldId id="2147480779"/>
            <p14:sldId id="2147480788"/>
            <p14:sldId id="2147480789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9CF1F-E602-4728-ADB2-339016083505}" v="11" dt="2026-05-11T13:36:53.697"/>
    <p1510:client id="{552F8E99-178E-4E17-9760-2408B0876B7E}" v="51" dt="2026-05-11T08:13:58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56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4:35:00.126" v="7520" actId="478"/>
      <pc:docMkLst>
        <pc:docMk/>
      </pc:docMkLst>
      <pc:sldChg chg="modSp add mod">
        <pc:chgData name="Yoel Kortick" userId="167978f5-7f40-4909-85d5-d4149554ad4e" providerId="ADAL" clId="{D5FD8459-2B5C-48A5-9673-8D128202ED48}" dt="2026-05-11T13:07:30.966" v="6324" actId="6549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3:07:04.212" v="6318" actId="255"/>
          <ac:spMkLst>
            <pc:docMk/>
            <pc:sldMk cId="937213517" sldId="256"/>
            <ac:spMk id="3" creationId="{F95ABB38-8390-3BEE-1B50-562E9CA19CB4}"/>
          </ac:spMkLst>
        </pc:spChg>
        <pc:spChg chg="mod">
          <ac:chgData name="Yoel Kortick" userId="167978f5-7f40-4909-85d5-d4149554ad4e" providerId="ADAL" clId="{D5FD8459-2B5C-48A5-9673-8D128202ED48}" dt="2026-05-11T13:07:30.966" v="6324" actId="6549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3:07:59.062" v="6327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mod">
          <ac:chgData name="Yoel Kortick" userId="167978f5-7f40-4909-85d5-d4149554ad4e" providerId="ADAL" clId="{D5FD8459-2B5C-48A5-9673-8D128202ED48}" dt="2026-05-11T13:07:59.062" v="6327" actId="208"/>
          <ac:picMkLst>
            <pc:docMk/>
            <pc:sldMk cId="3651084386" sldId="824"/>
            <ac:picMk id="3" creationId="{2BC335D3-4D38-212E-BD30-A1B2C03384EF}"/>
          </ac:picMkLst>
        </pc:picChg>
        <pc:picChg chg="add del mod">
          <ac:chgData name="Yoel Kortick" userId="167978f5-7f40-4909-85d5-d4149554ad4e" providerId="ADAL" clId="{D5FD8459-2B5C-48A5-9673-8D128202ED48}" dt="2026-05-11T13:07:56.478" v="6325" actId="478"/>
          <ac:picMkLst>
            <pc:docMk/>
            <pc:sldMk cId="3651084386" sldId="824"/>
            <ac:picMk id="5" creationId="{D8F063BA-7FDC-B578-1EBF-197FAD6CE1F1}"/>
          </ac:picMkLst>
        </pc:picChg>
      </pc:sldChg>
      <pc:sldChg chg="addSp delSp modSp mod">
        <pc:chgData name="Yoel Kortick" userId="167978f5-7f40-4909-85d5-d4149554ad4e" providerId="ADAL" clId="{D5FD8459-2B5C-48A5-9673-8D128202ED48}" dt="2026-05-11T13:32:58.815" v="7347" actId="208"/>
        <pc:sldMkLst>
          <pc:docMk/>
          <pc:sldMk cId="4207350427" sldId="4668"/>
        </pc:sldMkLst>
        <pc:spChg chg="add mod">
          <ac:chgData name="Yoel Kortick" userId="167978f5-7f40-4909-85d5-d4149554ad4e" providerId="ADAL" clId="{D5FD8459-2B5C-48A5-9673-8D128202ED48}" dt="2026-05-10T14:01:58.670" v="5400" actId="1076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1T13:30:37.063" v="7201" actId="20577"/>
          <ac:spMkLst>
            <pc:docMk/>
            <pc:sldMk cId="4207350427" sldId="4668"/>
            <ac:spMk id="3" creationId="{1F29DF9D-CB84-5F01-A746-54712ADB4DF7}"/>
          </ac:spMkLst>
        </pc:spChg>
        <pc:spChg chg="del mod">
          <ac:chgData name="Yoel Kortick" userId="167978f5-7f40-4909-85d5-d4149554ad4e" providerId="ADAL" clId="{D5FD8459-2B5C-48A5-9673-8D128202ED48}" dt="2026-05-11T13:31:09.233" v="7247" actId="478"/>
          <ac:spMkLst>
            <pc:docMk/>
            <pc:sldMk cId="4207350427" sldId="4668"/>
            <ac:spMk id="6" creationId="{170AD21D-B958-058B-6EF4-F37185795F51}"/>
          </ac:spMkLst>
        </pc:spChg>
        <pc:spChg chg="add mod">
          <ac:chgData name="Yoel Kortick" userId="167978f5-7f40-4909-85d5-d4149554ad4e" providerId="ADAL" clId="{D5FD8459-2B5C-48A5-9673-8D128202ED48}" dt="2026-05-10T14:01:43.379" v="5392" actId="1076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4207350427" sldId="4668"/>
            <ac:spMk id="10" creationId="{FFCA2804-CFE5-4E1C-8980-B4DEDB50FFE3}"/>
          </ac:spMkLst>
        </pc:spChg>
        <pc:spChg chg="add del mod">
          <ac:chgData name="Yoel Kortick" userId="167978f5-7f40-4909-85d5-d4149554ad4e" providerId="ADAL" clId="{D5FD8459-2B5C-48A5-9673-8D128202ED48}" dt="2026-05-11T13:31:07.673" v="7246" actId="478"/>
          <ac:spMkLst>
            <pc:docMk/>
            <pc:sldMk cId="4207350427" sldId="4668"/>
            <ac:spMk id="14" creationId="{EF6EAA76-FF19-447E-79D6-7D452FE71DFC}"/>
          </ac:spMkLst>
        </pc:spChg>
        <pc:spChg chg="add mod">
          <ac:chgData name="Yoel Kortick" userId="167978f5-7f40-4909-85d5-d4149554ad4e" providerId="ADAL" clId="{D5FD8459-2B5C-48A5-9673-8D128202ED48}" dt="2026-05-11T13:31:01.757" v="7245" actId="1037"/>
          <ac:spMkLst>
            <pc:docMk/>
            <pc:sldMk cId="4207350427" sldId="4668"/>
            <ac:spMk id="15" creationId="{3E4A2C67-F643-A1A9-337A-69A6AD3DB15B}"/>
          </ac:spMkLst>
        </pc:spChg>
        <pc:spChg chg="add mod">
          <ac:chgData name="Yoel Kortick" userId="167978f5-7f40-4909-85d5-d4149554ad4e" providerId="ADAL" clId="{D5FD8459-2B5C-48A5-9673-8D128202ED48}" dt="2026-05-11T13:30:58.194" v="7240" actId="14100"/>
          <ac:spMkLst>
            <pc:docMk/>
            <pc:sldMk cId="4207350427" sldId="4668"/>
            <ac:spMk id="16" creationId="{D9D3EB1D-32F9-F904-3460-F6F3354D799C}"/>
          </ac:spMkLst>
        </pc:spChg>
        <pc:spChg chg="add mod">
          <ac:chgData name="Yoel Kortick" userId="167978f5-7f40-4909-85d5-d4149554ad4e" providerId="ADAL" clId="{D5FD8459-2B5C-48A5-9673-8D128202ED48}" dt="2026-05-11T13:31:17.450" v="7303" actId="1035"/>
          <ac:spMkLst>
            <pc:docMk/>
            <pc:sldMk cId="4207350427" sldId="4668"/>
            <ac:spMk id="17" creationId="{69841E77-F2EE-AC2F-749A-C096C5D2B8EC}"/>
          </ac:spMkLst>
        </pc:spChg>
        <pc:spChg chg="add mod">
          <ac:chgData name="Yoel Kortick" userId="167978f5-7f40-4909-85d5-d4149554ad4e" providerId="ADAL" clId="{D5FD8459-2B5C-48A5-9673-8D128202ED48}" dt="2026-05-11T13:31:17.450" v="7303" actId="1035"/>
          <ac:spMkLst>
            <pc:docMk/>
            <pc:sldMk cId="4207350427" sldId="4668"/>
            <ac:spMk id="18" creationId="{723C74C7-31D4-53DF-3C59-24EC35D1FB20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del mod">
          <ac:chgData name="Yoel Kortick" userId="167978f5-7f40-4909-85d5-d4149554ad4e" providerId="ADAL" clId="{D5FD8459-2B5C-48A5-9673-8D128202ED48}" dt="2026-05-11T13:30:39.895" v="7202" actId="478"/>
          <ac:picMkLst>
            <pc:docMk/>
            <pc:sldMk cId="4207350427" sldId="4668"/>
            <ac:picMk id="5" creationId="{315DB8E9-08A1-D938-752B-EFBE2C761647}"/>
          </ac:picMkLst>
        </pc:picChg>
        <pc:picChg chg="add del mod">
          <ac:chgData name="Yoel Kortick" userId="167978f5-7f40-4909-85d5-d4149554ad4e" providerId="ADAL" clId="{D5FD8459-2B5C-48A5-9673-8D128202ED48}" dt="2026-05-11T13:29:49.937" v="7195" actId="478"/>
          <ac:picMkLst>
            <pc:docMk/>
            <pc:sldMk cId="4207350427" sldId="4668"/>
            <ac:picMk id="8" creationId="{F743A5D1-0734-1A4B-0CD9-503D91623431}"/>
          </ac:picMkLst>
        </pc:picChg>
        <pc:picChg chg="add mod ord">
          <ac:chgData name="Yoel Kortick" userId="167978f5-7f40-4909-85d5-d4149554ad4e" providerId="ADAL" clId="{D5FD8459-2B5C-48A5-9673-8D128202ED48}" dt="2026-05-11T13:32:56.670" v="7346" actId="208"/>
          <ac:picMkLst>
            <pc:docMk/>
            <pc:sldMk cId="4207350427" sldId="4668"/>
            <ac:picMk id="12" creationId="{E50CC8A6-8DC1-4E29-B579-DA061CC3DF26}"/>
          </ac:picMkLst>
        </pc:picChg>
        <pc:picChg chg="add del mod ord">
          <ac:chgData name="Yoel Kortick" userId="167978f5-7f40-4909-85d5-d4149554ad4e" providerId="ADAL" clId="{D5FD8459-2B5C-48A5-9673-8D128202ED48}" dt="2026-05-11T13:32:04.211" v="7304" actId="478"/>
          <ac:picMkLst>
            <pc:docMk/>
            <pc:sldMk cId="4207350427" sldId="4668"/>
            <ac:picMk id="13" creationId="{2BC92B99-8DC7-C6F7-6415-C78329042F1F}"/>
          </ac:picMkLst>
        </pc:picChg>
        <pc:picChg chg="add mod ord">
          <ac:chgData name="Yoel Kortick" userId="167978f5-7f40-4909-85d5-d4149554ad4e" providerId="ADAL" clId="{D5FD8459-2B5C-48A5-9673-8D128202ED48}" dt="2026-05-11T13:32:58.815" v="7347" actId="208"/>
          <ac:picMkLst>
            <pc:docMk/>
            <pc:sldMk cId="4207350427" sldId="4668"/>
            <ac:picMk id="20" creationId="{AA6E15C5-1D9B-2FAB-B506-C34B90B29950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5-11T13:33:21.176" v="7354" actId="47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mod">
          <ac:chgData name="Yoel Kortick" userId="167978f5-7f40-4909-85d5-d4149554ad4e" providerId="ADAL" clId="{D5FD8459-2B5C-48A5-9673-8D128202ED48}" dt="2026-05-11T08:13:58.605" v="6313"/>
          <ac:spMkLst>
            <pc:docMk/>
            <pc:sldMk cId="2601748979" sldId="4848"/>
            <ac:spMk id="4" creationId="{03ABB895-6B5B-2463-0A47-AE007106D818}"/>
          </ac:spMkLst>
        </pc:spChg>
        <pc:spChg chg="add">
          <ac:chgData name="Yoel Kortick" userId="167978f5-7f40-4909-85d5-d4149554ad4e" providerId="ADAL" clId="{D5FD8459-2B5C-48A5-9673-8D128202ED48}" dt="2026-05-10T14:07:45.085" v="5739" actId="11529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">
          <ac:chgData name="Yoel Kortick" userId="167978f5-7f40-4909-85d5-d4149554ad4e" providerId="ADAL" clId="{D5FD8459-2B5C-48A5-9673-8D128202ED48}" dt="2026-05-10T14:07:50.490" v="5740" actId="11529"/>
          <ac:spMkLst>
            <pc:docMk/>
            <pc:sldMk cId="2601748979" sldId="4848"/>
            <ac:spMk id="14" creationId="{4046E6BB-BB5E-3BBF-20B8-BD426030C571}"/>
          </ac:spMkLst>
        </pc:spChg>
        <pc:spChg chg="add">
          <ac:chgData name="Yoel Kortick" userId="167978f5-7f40-4909-85d5-d4149554ad4e" providerId="ADAL" clId="{D5FD8459-2B5C-48A5-9673-8D128202ED48}" dt="2026-05-10T14:07:55.517" v="5741" actId="11529"/>
          <ac:spMkLst>
            <pc:docMk/>
            <pc:sldMk cId="2601748979" sldId="4848"/>
            <ac:spMk id="15" creationId="{2D0E3FF2-E0F9-822F-D11F-79B254AB3775}"/>
          </ac:spMkLst>
        </pc:spChg>
        <pc:picChg chg="add mod ord">
          <ac:chgData name="Yoel Kortick" userId="167978f5-7f40-4909-85d5-d4149554ad4e" providerId="ADAL" clId="{D5FD8459-2B5C-48A5-9673-8D128202ED48}" dt="2026-05-10T14:07:36.330" v="5738" actId="167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0T14:05:40.437" v="5694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4:49.779" v="7517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4:49.779" v="7517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4:34:53.123" v="7518" actId="478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0T06:40:36.463" v="4603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4:53.123" v="7518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13:36:53.697" v="7470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13:36:53.697" v="7470"/>
          <ac:spMkLst>
            <pc:docMk/>
            <pc:sldMk cId="1154768731" sldId="2147480775"/>
            <ac:spMk id="2" creationId="{C2F6C3DB-E9F5-15F7-C8AD-62CA7038589D}"/>
          </ac:spMkLst>
        </pc:spChg>
        <pc:spChg chg="add mod">
          <ac:chgData name="Yoel Kortick" userId="167978f5-7f40-4909-85d5-d4149554ad4e" providerId="ADAL" clId="{D5FD8459-2B5C-48A5-9673-8D128202ED48}" dt="2026-05-11T13:24:48.533" v="6752" actId="14100"/>
          <ac:spMkLst>
            <pc:docMk/>
            <pc:sldMk cId="1154768731" sldId="2147480775"/>
            <ac:spMk id="5" creationId="{62F251EB-602D-B7D3-34B5-FFF5C8C94487}"/>
          </ac:spMkLst>
        </pc:spChg>
        <pc:spChg chg="add del">
          <ac:chgData name="Yoel Kortick" userId="167978f5-7f40-4909-85d5-d4149554ad4e" providerId="ADAL" clId="{D5FD8459-2B5C-48A5-9673-8D128202ED48}" dt="2026-05-11T13:25:08.852" v="6851" actId="478"/>
          <ac:spMkLst>
            <pc:docMk/>
            <pc:sldMk cId="1154768731" sldId="2147480775"/>
            <ac:spMk id="6" creationId="{7E49EEB9-ECA9-E0E3-8D6D-A5DE1A2C6AF4}"/>
          </ac:spMkLst>
        </pc:spChg>
        <pc:spChg chg="add mod">
          <ac:chgData name="Yoel Kortick" userId="167978f5-7f40-4909-85d5-d4149554ad4e" providerId="ADAL" clId="{D5FD8459-2B5C-48A5-9673-8D128202ED48}" dt="2026-05-11T13:25:15.413" v="6891" actId="1038"/>
          <ac:spMkLst>
            <pc:docMk/>
            <pc:sldMk cId="1154768731" sldId="2147480775"/>
            <ac:spMk id="8" creationId="{01AFE088-B300-F638-EC4A-3D8349288FCC}"/>
          </ac:spMkLst>
        </pc:spChg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1154768731" sldId="2147480775"/>
            <ac:spMk id="10" creationId="{1AA8B8CF-7C65-2226-5788-CB3FBFD7E87A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picChg chg="add del mod">
          <ac:chgData name="Yoel Kortick" userId="167978f5-7f40-4909-85d5-d4149554ad4e" providerId="ADAL" clId="{D5FD8459-2B5C-48A5-9673-8D128202ED48}" dt="2026-05-11T13:24:20.439" v="6627" actId="478"/>
          <ac:picMkLst>
            <pc:docMk/>
            <pc:sldMk cId="1154768731" sldId="2147480775"/>
            <ac:picMk id="4" creationId="{44B2F939-20E0-5990-D92C-3F5BA8019948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  <pc:picChg chg="add mod ord">
          <ac:chgData name="Yoel Kortick" userId="167978f5-7f40-4909-85d5-d4149554ad4e" providerId="ADAL" clId="{D5FD8459-2B5C-48A5-9673-8D128202ED48}" dt="2026-05-11T13:25:18.552" v="6892" actId="208"/>
          <ac:picMkLst>
            <pc:docMk/>
            <pc:sldMk cId="1154768731" sldId="2147480775"/>
            <ac:picMk id="7" creationId="{F420808D-70A4-0593-DC11-784E5ED61AD9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delSp modSp add mod">
        <pc:chgData name="Yoel Kortick" userId="167978f5-7f40-4909-85d5-d4149554ad4e" providerId="ADAL" clId="{D5FD8459-2B5C-48A5-9673-8D128202ED48}" dt="2026-05-11T14:34:56.947" v="7519" actId="478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1635641605" sldId="2147480778"/>
            <ac:spMk id="2" creationId="{0620B470-DF29-5850-9B88-190C3DC9FA4C}"/>
          </ac:spMkLst>
        </pc:spChg>
        <pc:picChg chg="del">
          <ac:chgData name="Yoel Kortick" userId="167978f5-7f40-4909-85d5-d4149554ad4e" providerId="ADAL" clId="{D5FD8459-2B5C-48A5-9673-8D128202ED48}" dt="2026-05-11T14:34:56.947" v="7519" actId="478"/>
          <ac:picMkLst>
            <pc:docMk/>
            <pc:sldMk cId="1635641605" sldId="2147480778"/>
            <ac:picMk id="17" creationId="{CBF76264-BB23-BC68-981A-0DACDB118646}"/>
          </ac:picMkLst>
        </pc:picChg>
      </pc:sldChg>
      <pc:sldChg chg="delSp modSp add mod">
        <pc:chgData name="Yoel Kortick" userId="167978f5-7f40-4909-85d5-d4149554ad4e" providerId="ADAL" clId="{D5FD8459-2B5C-48A5-9673-8D128202ED48}" dt="2026-05-11T14:35:00.126" v="7520" actId="478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  <pc:picChg chg="del">
          <ac:chgData name="Yoel Kortick" userId="167978f5-7f40-4909-85d5-d4149554ad4e" providerId="ADAL" clId="{D5FD8459-2B5C-48A5-9673-8D128202ED48}" dt="2026-05-11T14:35:00.126" v="7520" actId="478"/>
          <ac:picMkLst>
            <pc:docMk/>
            <pc:sldMk cId="3488490107" sldId="2147480779"/>
            <ac:picMk id="17" creationId="{D93544D5-3D45-602F-EE91-2F203567ACBA}"/>
          </ac:picMkLst>
        </pc:picChg>
      </pc:sldChg>
      <pc:sldChg chg="modSp add del mod">
        <pc:chgData name="Yoel Kortick" userId="167978f5-7f40-4909-85d5-d4149554ad4e" providerId="ADAL" clId="{D5FD8459-2B5C-48A5-9673-8D128202ED48}" dt="2026-05-11T13:19:42.363" v="6618" actId="47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0T06:46:41.788" v="4887" actId="33524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13:36:53.697" v="7470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2575878201" sldId="2147480781"/>
            <ac:spMk id="2" creationId="{B57A4D97-6332-3C19-4839-1213200821A6}"/>
          </ac:spMkLst>
        </pc:spChg>
        <pc:spChg chg="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5" creationId="{A748F591-7E8D-E60C-A20B-C6D51298299C}"/>
          </ac:spMkLst>
        </pc:spChg>
        <pc:spChg chg="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6" creationId="{2C9F6EC9-B347-DEEA-E1EC-8BC663BAC5E9}"/>
          </ac:spMkLst>
        </pc:spChg>
        <pc:spChg chg="add del mod">
          <ac:chgData name="Yoel Kortick" userId="167978f5-7f40-4909-85d5-d4149554ad4e" providerId="ADAL" clId="{D5FD8459-2B5C-48A5-9673-8D128202ED48}" dt="2026-05-11T13:26:46.974" v="6969" actId="478"/>
          <ac:spMkLst>
            <pc:docMk/>
            <pc:sldMk cId="2575878201" sldId="2147480781"/>
            <ac:spMk id="8" creationId="{6F8D5809-590A-0795-B185-B8782C36D2BE}"/>
          </ac:spMkLst>
        </pc:spChg>
        <pc:spChg chg="add mod">
          <ac:chgData name="Yoel Kortick" userId="167978f5-7f40-4909-85d5-d4149554ad4e" providerId="ADAL" clId="{D5FD8459-2B5C-48A5-9673-8D128202ED48}" dt="2026-05-11T13:27:27.953" v="7041" actId="14100"/>
          <ac:spMkLst>
            <pc:docMk/>
            <pc:sldMk cId="2575878201" sldId="2147480781"/>
            <ac:spMk id="11" creationId="{740EB7F3-63E6-5C40-645E-DFD59D1BA5CC}"/>
          </ac:spMkLst>
        </pc:spChg>
        <pc:spChg chg="add mod">
          <ac:chgData name="Yoel Kortick" userId="167978f5-7f40-4909-85d5-d4149554ad4e" providerId="ADAL" clId="{D5FD8459-2B5C-48A5-9673-8D128202ED48}" dt="2026-05-11T13:27:38.360" v="7051" actId="1038"/>
          <ac:spMkLst>
            <pc:docMk/>
            <pc:sldMk cId="2575878201" sldId="2147480781"/>
            <ac:spMk id="12" creationId="{3D28A9B3-D40C-51D5-6F04-F7C3507557E9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mod">
          <ac:chgData name="Yoel Kortick" userId="167978f5-7f40-4909-85d5-d4149554ad4e" providerId="ADAL" clId="{D5FD8459-2B5C-48A5-9673-8D128202ED48}" dt="2026-05-11T13:27:10.784" v="6971" actId="208"/>
          <ac:picMkLst>
            <pc:docMk/>
            <pc:sldMk cId="2575878201" sldId="2147480781"/>
            <ac:picMk id="4" creationId="{5A1CDF05-D4CF-22D9-29BA-F03D434BC3D2}"/>
          </ac:picMkLst>
        </pc:picChg>
        <pc:picChg chg="add del mod ord">
          <ac:chgData name="Yoel Kortick" userId="167978f5-7f40-4909-85d5-d4149554ad4e" providerId="ADAL" clId="{D5FD8459-2B5C-48A5-9673-8D128202ED48}" dt="2026-05-11T13:25:58.873" v="6893" actId="47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32:40.485" v="7345" actId="47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0T13:54:55.135" v="5113" actId="20577"/>
          <ac:spMkLst>
            <pc:docMk/>
            <pc:sldMk cId="1857118180" sldId="2147480782"/>
            <ac:spMk id="2" creationId="{6948D799-201E-E6D1-1149-23F5BF4B7A4C}"/>
          </ac:spMkLst>
        </pc:spChg>
        <pc:spChg chg="mod">
          <ac:chgData name="Yoel Kortick" userId="167978f5-7f40-4909-85d5-d4149554ad4e" providerId="ADAL" clId="{D5FD8459-2B5C-48A5-9673-8D128202ED48}" dt="2026-05-10T13:55:31.309" v="5121" actId="14100"/>
          <ac:spMkLst>
            <pc:docMk/>
            <pc:sldMk cId="1857118180" sldId="2147480782"/>
            <ac:spMk id="5" creationId="{087801AD-70E0-36F8-6A43-7027DD627AD4}"/>
          </ac:spMkLst>
        </pc:spChg>
        <pc:spChg chg="mod">
          <ac:chgData name="Yoel Kortick" userId="167978f5-7f40-4909-85d5-d4149554ad4e" providerId="ADAL" clId="{D5FD8459-2B5C-48A5-9673-8D128202ED48}" dt="2026-05-10T13:55:21.950" v="5119" actId="14100"/>
          <ac:spMkLst>
            <pc:docMk/>
            <pc:sldMk cId="1857118180" sldId="2147480782"/>
            <ac:spMk id="6" creationId="{0C7CA983-D729-73E2-7E19-57F3AC31D18A}"/>
          </ac:spMkLst>
        </pc:spChg>
        <pc:spChg chg="mod">
          <ac:chgData name="Yoel Kortick" userId="167978f5-7f40-4909-85d5-d4149554ad4e" providerId="ADAL" clId="{D5FD8459-2B5C-48A5-9673-8D128202ED48}" dt="2026-05-10T13:55:39.747" v="5123" actId="14100"/>
          <ac:spMkLst>
            <pc:docMk/>
            <pc:sldMk cId="1857118180" sldId="2147480782"/>
            <ac:spMk id="8" creationId="{D5BBF38A-0AFD-0646-EE45-66A4E8FC8294}"/>
          </ac:spMkLst>
        </pc:spChg>
        <pc:spChg chg="add mod">
          <ac:chgData name="Yoel Kortick" userId="167978f5-7f40-4909-85d5-d4149554ad4e" providerId="ADAL" clId="{D5FD8459-2B5C-48A5-9673-8D128202ED48}" dt="2026-05-10T13:55:51.493" v="5144" actId="1037"/>
          <ac:spMkLst>
            <pc:docMk/>
            <pc:sldMk cId="1857118180" sldId="2147480782"/>
            <ac:spMk id="11" creationId="{ECE0EBAA-9F28-26C4-4ECB-2E58BED7C1D2}"/>
          </ac:spMkLst>
        </pc:spChg>
        <pc:picChg chg="add mod ord">
          <ac:chgData name="Yoel Kortick" userId="167978f5-7f40-4909-85d5-d4149554ad4e" providerId="ADAL" clId="{D5FD8459-2B5C-48A5-9673-8D128202ED48}" dt="2026-05-10T13:55:54.612" v="5145" actId="20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3:28:55.538" v="7178" actId="208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1T13:28:24.403" v="7146" actId="20577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1T13:28:44.334" v="7175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1T13:28:51.575" v="7177" actId="14100"/>
          <ac:spMkLst>
            <pc:docMk/>
            <pc:sldMk cId="38911167" sldId="2147480783"/>
            <ac:spMk id="8" creationId="{8F3BBF38-A2A1-8119-A862-69864DD8F0AB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mod ord">
          <ac:chgData name="Yoel Kortick" userId="167978f5-7f40-4909-85d5-d4149554ad4e" providerId="ADAL" clId="{D5FD8459-2B5C-48A5-9673-8D128202ED48}" dt="2026-05-11T13:28:55.538" v="7178" actId="208"/>
          <ac:picMkLst>
            <pc:docMk/>
            <pc:sldMk cId="38911167" sldId="2147480783"/>
            <ac:picMk id="4" creationId="{BB311073-48F1-FD0B-2C6F-BEE529E35A81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del mod ord">
          <ac:chgData name="Yoel Kortick" userId="167978f5-7f40-4909-85d5-d4149554ad4e" providerId="ADAL" clId="{D5FD8459-2B5C-48A5-9673-8D128202ED48}" dt="2026-05-11T13:28:26.796" v="7147" actId="478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29:00.169" v="7179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3:33:22.355" v="7355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13:36:53.697" v="7470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3:33:26.083" v="7356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modSp add mod">
        <pc:chgData name="Yoel Kortick" userId="167978f5-7f40-4909-85d5-d4149554ad4e" providerId="ADAL" clId="{D5FD8459-2B5C-48A5-9673-8D128202ED48}" dt="2026-05-11T13:36:53.697" v="7470"/>
        <pc:sldMkLst>
          <pc:docMk/>
          <pc:sldMk cId="1263648405" sldId="2147480788"/>
        </pc:sldMkLst>
        <pc:spChg chg="mod">
          <ac:chgData name="Yoel Kortick" userId="167978f5-7f40-4909-85d5-d4149554ad4e" providerId="ADAL" clId="{D5FD8459-2B5C-48A5-9673-8D128202ED48}" dt="2026-05-11T13:36:53.697" v="7470"/>
          <ac:spMkLst>
            <pc:docMk/>
            <pc:sldMk cId="1263648405" sldId="2147480788"/>
            <ac:spMk id="2" creationId="{0B9290A1-2046-F580-CE64-ACC54654F956}"/>
          </ac:spMkLst>
        </pc:spChg>
        <pc:spChg chg="mod">
          <ac:chgData name="Yoel Kortick" userId="167978f5-7f40-4909-85d5-d4149554ad4e" providerId="ADAL" clId="{D5FD8459-2B5C-48A5-9673-8D128202ED48}" dt="2026-05-11T13:33:16.477" v="7353" actId="20577"/>
          <ac:spMkLst>
            <pc:docMk/>
            <pc:sldMk cId="1263648405" sldId="2147480788"/>
            <ac:spMk id="10" creationId="{0F98A41D-3D48-7BEF-6DE4-FBFE40A72919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3:29:00.892" v="7180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3:38:07.323" v="7515" actId="20577"/>
        <pc:sldMkLst>
          <pc:docMk/>
          <pc:sldMk cId="955296953" sldId="2147480789"/>
        </pc:sldMkLst>
        <pc:spChg chg="mod">
          <ac:chgData name="Yoel Kortick" userId="167978f5-7f40-4909-85d5-d4149554ad4e" providerId="ADAL" clId="{D5FD8459-2B5C-48A5-9673-8D128202ED48}" dt="2026-05-11T13:38:07.323" v="7515" actId="20577"/>
          <ac:spMkLst>
            <pc:docMk/>
            <pc:sldMk cId="955296953" sldId="2147480789"/>
            <ac:spMk id="2" creationId="{F5214D39-2457-6F1B-720C-6A3A16F40BFB}"/>
          </ac:spMkLst>
        </pc:spChg>
        <pc:spChg chg="mod">
          <ac:chgData name="Yoel Kortick" userId="167978f5-7f40-4909-85d5-d4149554ad4e" providerId="ADAL" clId="{D5FD8459-2B5C-48A5-9673-8D128202ED48}" dt="2026-05-11T13:35:36.863" v="7463" actId="1036"/>
          <ac:spMkLst>
            <pc:docMk/>
            <pc:sldMk cId="955296953" sldId="2147480789"/>
            <ac:spMk id="11" creationId="{4CAB57CD-1CDB-F793-F7F3-5718E42FA9C7}"/>
          </ac:spMkLst>
        </pc:spChg>
        <pc:spChg chg="mod">
          <ac:chgData name="Yoel Kortick" userId="167978f5-7f40-4909-85d5-d4149554ad4e" providerId="ADAL" clId="{D5FD8459-2B5C-48A5-9673-8D128202ED48}" dt="2026-05-11T13:35:45.523" v="7465" actId="14100"/>
          <ac:spMkLst>
            <pc:docMk/>
            <pc:sldMk cId="955296953" sldId="2147480789"/>
            <ac:spMk id="12" creationId="{B52A5BFE-C242-8365-5439-DDA8596C990B}"/>
          </ac:spMkLst>
        </pc:spChg>
        <pc:picChg chg="del">
          <ac:chgData name="Yoel Kortick" userId="167978f5-7f40-4909-85d5-d4149554ad4e" providerId="ADAL" clId="{D5FD8459-2B5C-48A5-9673-8D128202ED48}" dt="2026-05-11T13:35:09.344" v="7433" actId="478"/>
          <ac:picMkLst>
            <pc:docMk/>
            <pc:sldMk cId="955296953" sldId="2147480789"/>
            <ac:picMk id="4" creationId="{4C5E67CC-B42E-8505-E2F9-0FEEF9EF8B61}"/>
          </ac:picMkLst>
        </pc:picChg>
        <pc:picChg chg="add mod ord">
          <ac:chgData name="Yoel Kortick" userId="167978f5-7f40-4909-85d5-d4149554ad4e" providerId="ADAL" clId="{D5FD8459-2B5C-48A5-9673-8D128202ED48}" dt="2026-05-11T13:35:23.708" v="7458" actId="208"/>
          <ac:picMkLst>
            <pc:docMk/>
            <pc:sldMk cId="955296953" sldId="2147480789"/>
            <ac:picMk id="5" creationId="{946F247B-14E5-1849-6722-298F440E26AB}"/>
          </ac:picMkLst>
        </pc:picChg>
        <pc:cxnChg chg="add">
          <ac:chgData name="Yoel Kortick" userId="167978f5-7f40-4909-85d5-d4149554ad4e" providerId="ADAL" clId="{D5FD8459-2B5C-48A5-9673-8D128202ED48}" dt="2026-05-11T13:35:52.769" v="7466" actId="11529"/>
          <ac:cxnSpMkLst>
            <pc:docMk/>
            <pc:sldMk cId="955296953" sldId="2147480789"/>
            <ac:cxnSpMk id="7" creationId="{C0A733DD-A4AB-10CC-6834-87C782A6A4C3}"/>
          </ac:cxnSpMkLst>
        </pc:cxnChg>
      </pc:sldChg>
      <pc:sldChg chg="addSp modSp add del mod">
        <pc:chgData name="Yoel Kortick" userId="167978f5-7f40-4909-85d5-d4149554ad4e" providerId="ADAL" clId="{D5FD8459-2B5C-48A5-9673-8D128202ED48}" dt="2026-05-11T13:29:02.053" v="7181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MasterChg chg="delSldLayout modSldLayout">
        <pc:chgData name="Yoel Kortick" userId="167978f5-7f40-4909-85d5-d4149554ad4e" providerId="ADAL" clId="{D5FD8459-2B5C-48A5-9673-8D128202ED48}" dt="2026-05-11T14:34:43.604" v="7516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4:43.604" v="7516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4:43.604" v="7516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782623"/>
            <a:ext cx="12192000" cy="719138"/>
          </a:xfrm>
        </p:spPr>
        <p:txBody>
          <a:bodyPr/>
          <a:lstStyle/>
          <a:p>
            <a:r>
              <a:rPr lang="en-US" sz="4800" b="1" dirty="0"/>
              <a:t>Pop-Up Notification for Hold Shelf Items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AAEA-6E5B-4F29-34BF-BCCF61212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CERV Enhancement (ID# 247150)</a:t>
            </a:r>
            <a:endParaRPr lang="en-IL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5D39-9C8F-AC54-40E4-302ED689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0B470-DF29-5850-9B88-190C3DC9FA4C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Using the new configuration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63564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A6E15C5-1D9B-2FAB-B506-C34B90B29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4646562"/>
            <a:ext cx="9745435" cy="714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CC8A6-8DC1-4E29-B579-DA061CC3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19" y="2346273"/>
            <a:ext cx="9754961" cy="743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configuration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Parameter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popup_message_system_notes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/>
              <a:t>has been changed from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false</a:t>
            </a:r>
            <a:r>
              <a:rPr lang="en-US" sz="2000" dirty="0"/>
              <a:t> to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28A9A-CAB3-A821-445C-82F6E05C32E3}"/>
              </a:ext>
            </a:extLst>
          </p:cNvPr>
          <p:cNvSpPr txBox="1"/>
          <p:nvPr/>
        </p:nvSpPr>
        <p:spPr>
          <a:xfrm>
            <a:off x="5394960" y="1518920"/>
            <a:ext cx="1137920" cy="4318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Before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555C0-D795-B262-ACF2-59BF46AE88D6}"/>
              </a:ext>
            </a:extLst>
          </p:cNvPr>
          <p:cNvSpPr txBox="1"/>
          <p:nvPr/>
        </p:nvSpPr>
        <p:spPr>
          <a:xfrm>
            <a:off x="5394960" y="3717736"/>
            <a:ext cx="1137920" cy="4318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After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A2C67-F643-A1A9-337A-69A6AD3DB15B}"/>
              </a:ext>
            </a:extLst>
          </p:cNvPr>
          <p:cNvSpPr/>
          <p:nvPr/>
        </p:nvSpPr>
        <p:spPr>
          <a:xfrm>
            <a:off x="6644640" y="2766806"/>
            <a:ext cx="1046480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3EB1D-32F9-F904-3460-F6F3354D799C}"/>
              </a:ext>
            </a:extLst>
          </p:cNvPr>
          <p:cNvSpPr/>
          <p:nvPr/>
        </p:nvSpPr>
        <p:spPr>
          <a:xfrm>
            <a:off x="1747520" y="2756646"/>
            <a:ext cx="2122007" cy="266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41E77-F2EE-AC2F-749A-C096C5D2B8EC}"/>
              </a:ext>
            </a:extLst>
          </p:cNvPr>
          <p:cNvSpPr/>
          <p:nvPr/>
        </p:nvSpPr>
        <p:spPr>
          <a:xfrm>
            <a:off x="6644640" y="5042646"/>
            <a:ext cx="1046480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C74C7-31D4-53DF-3C59-24EC35D1FB20}"/>
              </a:ext>
            </a:extLst>
          </p:cNvPr>
          <p:cNvSpPr/>
          <p:nvPr/>
        </p:nvSpPr>
        <p:spPr>
          <a:xfrm>
            <a:off x="1747520" y="5032486"/>
            <a:ext cx="2122007" cy="266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F2135-9B72-0152-AFB5-27A4CFC20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EF953A-00E0-38CC-C361-BD99CF4D3296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 example after this development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48849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6FCD6-A12B-1670-E8B2-7A6C89A2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98A41D-3D48-7BEF-6DE4-FBFE40A7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845251-5A93-BD68-BEF4-2C7562BC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9290A1-2046-F580-CE64-ACC54654F95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Patron Caroline Devue has 1 item waiting for pickup at the circulation desk.</a:t>
            </a:r>
          </a:p>
          <a:p>
            <a:r>
              <a:rPr lang="en-US" altLang="en-US" sz="2000" dirty="0"/>
              <a:t>She is retrieved via "Manage Patron Services"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EE8A5-B61F-1778-DA9F-856A7064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8" y="2671657"/>
            <a:ext cx="7802064" cy="151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1F8285-9DAC-E0A4-5534-F3C4034EF3E4}"/>
              </a:ext>
            </a:extLst>
          </p:cNvPr>
          <p:cNvSpPr/>
          <p:nvPr/>
        </p:nvSpPr>
        <p:spPr>
          <a:xfrm>
            <a:off x="4521200" y="3373120"/>
            <a:ext cx="106680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6F8C8-8616-F0BB-A98D-BC08CED70FA0}"/>
              </a:ext>
            </a:extLst>
          </p:cNvPr>
          <p:cNvSpPr/>
          <p:nvPr/>
        </p:nvSpPr>
        <p:spPr>
          <a:xfrm>
            <a:off x="9184640" y="3378200"/>
            <a:ext cx="40640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E723F-0696-0D60-0434-DBE34259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F247B-14E5-1849-6722-298F440E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7454"/>
            <a:ext cx="12192000" cy="4475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BDA1107-616B-101A-DCD8-982B4FF9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70BC2B-8013-ACAD-FF2B-F954CC790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214D39-2457-6F1B-720C-6A3A16F40BF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Upon retrieving the patron the staff user gets a pop-up </a:t>
            </a:r>
            <a:r>
              <a:rPr lang="en-US" sz="2000"/>
              <a:t>notification with </a:t>
            </a:r>
            <a:r>
              <a:rPr lang="en-US" sz="2000" dirty="0"/>
              <a:t>the system notes</a:t>
            </a:r>
            <a:endParaRPr lang="en-US" alt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B57CD-1CDB-F793-F7F3-5718E42FA9C7}"/>
              </a:ext>
            </a:extLst>
          </p:cNvPr>
          <p:cNvSpPr/>
          <p:nvPr/>
        </p:nvSpPr>
        <p:spPr>
          <a:xfrm>
            <a:off x="4531360" y="3144520"/>
            <a:ext cx="2763520" cy="154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A5BFE-C242-8365-5439-DDA8596C990B}"/>
              </a:ext>
            </a:extLst>
          </p:cNvPr>
          <p:cNvSpPr/>
          <p:nvPr/>
        </p:nvSpPr>
        <p:spPr>
          <a:xfrm>
            <a:off x="162488" y="3722472"/>
            <a:ext cx="1757752" cy="9492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A733DD-A4AB-10CC-6834-87C782A6A4C3}"/>
              </a:ext>
            </a:extLst>
          </p:cNvPr>
          <p:cNvCxnSpPr/>
          <p:nvPr/>
        </p:nvCxnSpPr>
        <p:spPr>
          <a:xfrm flipV="1">
            <a:off x="1920240" y="3931920"/>
            <a:ext cx="2763520" cy="355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9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 example before this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the new configuration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 example after this development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335D3-4D38-212E-BD30-A1B2C033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9363"/>
            <a:ext cx="12192000" cy="21992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As of the May 2026 release it is possible to configure Alma to present a pop-up alert after retrieving a patron via "Manage Patron Services".</a:t>
            </a:r>
          </a:p>
          <a:p>
            <a:r>
              <a:rPr lang="en-US" sz="2000" dirty="0"/>
              <a:t>The pop-up alert will contain the contents of the "System Notes".</a:t>
            </a:r>
          </a:p>
          <a:p>
            <a:r>
              <a:rPr lang="en-US" sz="2000" dirty="0"/>
              <a:t>The enabling of the pop-up alert feature helps to ensure that staff are promptly informed of the contents of the system notes.</a:t>
            </a:r>
          </a:p>
          <a:p>
            <a:r>
              <a:rPr lang="en-US" sz="2000" dirty="0"/>
              <a:t>This reduces the risk of a staff user missing important hold messages during interactions with patrons. </a:t>
            </a:r>
          </a:p>
          <a:p>
            <a:r>
              <a:rPr lang="en-US" sz="2000" dirty="0"/>
              <a:t>The pop-up can be enabled using the 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popup_message_system_notes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/>
              <a:t>parameter in Configuration &gt; Fulfillment &gt; Other Settings.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2652D36-DDB0-AC19-33DF-ED22B71909D5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 example before this development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20808D-70A4-0593-DC11-784E5ED6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787"/>
            <a:ext cx="12192000" cy="1958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F6C3DB-E9F5-15F7-C8AD-62CA7038589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Currently the parameter </a:t>
            </a:r>
            <a:r>
              <a:rPr lang="en-US" sz="2000" dirty="0" err="1"/>
              <a:t>popup_message_system_notes</a:t>
            </a:r>
            <a:r>
              <a:rPr lang="en-US" sz="2000" dirty="0"/>
              <a:t> is "false".</a:t>
            </a:r>
          </a:p>
          <a:p>
            <a:r>
              <a:rPr lang="en-US" altLang="en-US" sz="2000" dirty="0"/>
              <a:t>Therefore, Alma is behaving as it did before the creation of this new parameter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251EB-602D-B7D3-34B5-FFF5C8C94487}"/>
              </a:ext>
            </a:extLst>
          </p:cNvPr>
          <p:cNvSpPr/>
          <p:nvPr/>
        </p:nvSpPr>
        <p:spPr>
          <a:xfrm>
            <a:off x="755979" y="4073650"/>
            <a:ext cx="2126505" cy="249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FE088-B300-F638-EC4A-3D8349288FCC}"/>
              </a:ext>
            </a:extLst>
          </p:cNvPr>
          <p:cNvSpPr/>
          <p:nvPr/>
        </p:nvSpPr>
        <p:spPr>
          <a:xfrm>
            <a:off x="4850459" y="4073650"/>
            <a:ext cx="1834821" cy="249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861F-2321-F46A-EC01-8333CD80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9A9EC23-18C6-A22D-211A-6A8C48BC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84EB1-521B-4011-9277-B6A1523E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7A4D97-6332-3C19-4839-1213200821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Patron Caroline Devue has 1 item waiting for pickup at the circulation desk.</a:t>
            </a:r>
          </a:p>
          <a:p>
            <a:r>
              <a:rPr lang="en-US" altLang="en-US" sz="2000" dirty="0"/>
              <a:t>She is retrieved via "Manage Patron Services"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CDF05-D4CF-22D9-29BA-F03D434B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8" y="2671657"/>
            <a:ext cx="7802064" cy="151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0EB7F3-63E6-5C40-645E-DFD59D1BA5CC}"/>
              </a:ext>
            </a:extLst>
          </p:cNvPr>
          <p:cNvSpPr/>
          <p:nvPr/>
        </p:nvSpPr>
        <p:spPr>
          <a:xfrm>
            <a:off x="4521200" y="3373120"/>
            <a:ext cx="106680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28A9B3-D40C-51D5-6F04-F7C3507557E9}"/>
              </a:ext>
            </a:extLst>
          </p:cNvPr>
          <p:cNvSpPr/>
          <p:nvPr/>
        </p:nvSpPr>
        <p:spPr>
          <a:xfrm>
            <a:off x="9184640" y="3378200"/>
            <a:ext cx="40640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5EA3-924E-E1B9-AB58-1843ADDD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11073-48F1-FD0B-2C6F-BEE529E3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141"/>
            <a:ext cx="12192000" cy="4483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B29832-2C4A-5334-4FD3-D67DA72E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before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756E0-EAE6-D47F-BB4F-5B5549C07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9ABA6C-AB66-20D0-19F2-E1C8ECEE492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staff user needs to look in the system notes to see that she has an item waiting for pickup</a:t>
            </a:r>
            <a:endParaRPr lang="en-US" alt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F078-068F-73A8-0CCF-67A757266C75}"/>
              </a:ext>
            </a:extLst>
          </p:cNvPr>
          <p:cNvSpPr/>
          <p:nvPr/>
        </p:nvSpPr>
        <p:spPr>
          <a:xfrm>
            <a:off x="194258" y="4031110"/>
            <a:ext cx="1593902" cy="490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BBF38-A2A1-8119-A862-69864DD8F0AB}"/>
              </a:ext>
            </a:extLst>
          </p:cNvPr>
          <p:cNvSpPr/>
          <p:nvPr/>
        </p:nvSpPr>
        <p:spPr>
          <a:xfrm>
            <a:off x="194259" y="3734060"/>
            <a:ext cx="1593902" cy="297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16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9409</TotalTime>
  <Words>318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An example before this development</vt:lpstr>
      <vt:lpstr>An example before this development</vt:lpstr>
      <vt:lpstr>An example before this development</vt:lpstr>
      <vt:lpstr>PowerPoint Presentation</vt:lpstr>
      <vt:lpstr>Using the new configuration</vt:lpstr>
      <vt:lpstr>PowerPoint Presentation</vt:lpstr>
      <vt:lpstr>An example after this development</vt:lpstr>
      <vt:lpstr>An example after this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2026-05-11T14:35:02Z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